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Shape 12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Shape 13"/>
          <p:cNvSpPr/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/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1000">
                <a:solidFill>
                  <a:srgbClr val="E4E4E4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Shape 102"/>
          <p:cNvSpPr/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Shape 103"/>
          <p:cNvSpPr/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sz="4800">
                <a:solidFill>
                  <a:srgbClr val="6B6D6D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Shape 23"/>
          <p:cNvSpPr/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Shape 42"/>
          <p:cNvSpPr/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Shape 43"/>
          <p:cNvSpPr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Shape 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hape 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Shape 72"/>
          <p:cNvSpPr/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Shape 73"/>
          <p:cNvSpPr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Shape 74"/>
          <p:cNvSpPr/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hape 8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Shape 91"/>
          <p:cNvSpPr/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Shape 92"/>
          <p:cNvSpPr/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pc="0" sz="16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9" name="Shape 12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moving into project two</a:t>
            </a:r>
          </a:p>
        </p:txBody>
      </p:sp>
      <p:sp>
        <p:nvSpPr>
          <p:cNvPr id="130" name="Shape 130"/>
          <p:cNvSpPr/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cis 1-A week 8</a:t>
            </a:r>
          </a:p>
          <a:p>
            <a:pPr/>
            <a:r>
              <a:t>stefan bund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3" name="Shape 133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this week's goals</a:t>
            </a:r>
          </a:p>
        </p:txBody>
      </p:sp>
      <p:sp>
        <p:nvSpPr>
          <p:cNvPr id="135" name="Shape 135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98272" indent="-398272" defTabSz="572516">
              <a:spcBef>
                <a:spcPts val="1700"/>
              </a:spcBef>
              <a:defRPr sz="2744"/>
            </a:pPr>
            <a:r>
              <a:t>this week teams will solidify their research topic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t>this will require some work with the teacher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t>will require collecting papers to constitute a literature survey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t>also require group work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t>but before we begin that, let's unify around a discussion of what groups should do, long term over the course of the study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8" name="Shape 1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spcBef>
                <a:spcPts val="2000"/>
              </a:spcBef>
              <a:defRPr sz="4680"/>
            </a:lvl1pPr>
          </a:lstStyle>
          <a:p>
            <a:pPr/>
            <a:r>
              <a:t>what kinds of presentations do you like to attend /hear?</a:t>
            </a:r>
          </a:p>
        </p:txBody>
      </p:sp>
      <p:sp>
        <p:nvSpPr>
          <p:cNvPr id="139" name="Shape 13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happens during a truly great presentation?</a:t>
            </a:r>
          </a:p>
          <a:p>
            <a:pPr/>
            <a:r>
              <a:t>what elements are present?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2" name="Shape 142"/>
          <p:cNvSpPr/>
          <p:nvPr>
            <p:ph type="title"/>
          </p:nvPr>
        </p:nvSpPr>
        <p:spPr>
          <a:xfrm>
            <a:off x="571500" y="723900"/>
            <a:ext cx="11861800" cy="2641600"/>
          </a:xfrm>
          <a:prstGeom prst="rect">
            <a:avLst/>
          </a:prstGeom>
        </p:spPr>
        <p:txBody>
          <a:bodyPr/>
          <a:lstStyle>
            <a:lvl1pPr algn="r" defTabSz="321310">
              <a:lnSpc>
                <a:spcPct val="80000"/>
              </a:lnSpc>
              <a:spcBef>
                <a:spcPts val="0"/>
              </a:spcBef>
              <a:defRPr sz="6655">
                <a:solidFill>
                  <a:srgbClr val="5C5C5C"/>
                </a:solidFill>
              </a:defRPr>
            </a:lvl1pPr>
          </a:lstStyle>
          <a:p>
            <a:pPr/>
            <a:r>
              <a:t>what happens during a presentation that fails to live up to expectations? </a:t>
            </a:r>
          </a:p>
        </p:txBody>
      </p:sp>
      <p:sp>
        <p:nvSpPr>
          <p:cNvPr id="143" name="Shape 143"/>
          <p:cNvSpPr/>
          <p:nvPr>
            <p:ph type="body" idx="1"/>
          </p:nvPr>
        </p:nvSpPr>
        <p:spPr>
          <a:xfrm>
            <a:off x="571500" y="2628900"/>
            <a:ext cx="11861800" cy="6400800"/>
          </a:xfrm>
          <a:prstGeom prst="rect">
            <a:avLst/>
          </a:prstGeom>
        </p:spPr>
        <p:txBody>
          <a:bodyPr/>
          <a:lstStyle/>
          <a:p>
            <a:pPr/>
            <a:r>
              <a:t>presentations that confuse -- how do they operate?</a:t>
            </a:r>
          </a:p>
          <a:p>
            <a:pPr/>
          </a:p>
          <a:p>
            <a:pPr/>
          </a:p>
          <a:p>
            <a:pPr/>
            <a:r>
              <a:t>presentations that bore -- how do they operate? </a:t>
            </a:r>
          </a:p>
          <a:p>
            <a:pPr/>
          </a:p>
          <a:p>
            <a:pPr/>
          </a:p>
          <a:p>
            <a:pPr/>
            <a:r>
              <a:t>presentations that make you unhappy/mad -- what do they do?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6" name="Shape 1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the fundamentals</a:t>
            </a:r>
          </a:p>
        </p:txBody>
      </p:sp>
      <p:sp>
        <p:nvSpPr>
          <p:cNvPr id="147" name="Shape 1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basic recommendations should we make to all presenters?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